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DEF1"/>
    <a:srgbClr val="D9E2F3"/>
    <a:srgbClr val="BFE5E3"/>
    <a:srgbClr val="CBCDD4"/>
    <a:srgbClr val="F2968E"/>
    <a:srgbClr val="9ACF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12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AD61EB7-6918-8FBC-A262-5704A8656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b="2247"/>
          <a:stretch/>
        </p:blipFill>
        <p:spPr>
          <a:xfrm>
            <a:off x="376094" y="96341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1FDDC9-F9BE-495B-DF00-D381D871105A}"/>
              </a:ext>
            </a:extLst>
          </p:cNvPr>
          <p:cNvSpPr txBox="1"/>
          <p:nvPr/>
        </p:nvSpPr>
        <p:spPr>
          <a:xfrm>
            <a:off x="376094" y="5794524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이발에서 면도까지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기계가 척척 해내는 모습을 상상했었다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D055A7-1636-FB85-21C9-CD97320835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652D31-95F2-1C90-1AE0-11CC0CD6648C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412926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CD57CE-1005-2ABD-313C-2475A68C9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9A7F96A-3E04-F07F-88CE-C74272EA5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7" b="7547"/>
          <a:stretch/>
        </p:blipFill>
        <p:spPr>
          <a:xfrm>
            <a:off x="376094" y="105030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1BED22-D407-D71D-21C7-69ABCBDC8C39}"/>
              </a:ext>
            </a:extLst>
          </p:cNvPr>
          <p:cNvSpPr txBox="1"/>
          <p:nvPr/>
        </p:nvSpPr>
        <p:spPr>
          <a:xfrm>
            <a:off x="376094" y="5840907"/>
            <a:ext cx="8382574" cy="1045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위험한 건설 현장에 투입된 인공지능 로봇을 스마트 기기로 제어하고 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203013E-E3C8-C1E0-726B-5AE833D4BA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866611-418D-9523-29D9-FD201CF027D9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</p:spTree>
    <p:extLst>
      <p:ext uri="{BB962C8B-B14F-4D97-AF65-F5344CB8AC3E}">
        <p14:creationId xmlns:p14="http://schemas.microsoft.com/office/powerpoint/2010/main" val="2708975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F43FFA-197E-ACCE-8195-DB8C325DD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2E03CA2-9147-E5D4-DCB6-006263748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" b="1933"/>
          <a:stretch/>
        </p:blipFill>
        <p:spPr>
          <a:xfrm>
            <a:off x="376094" y="96341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0D3F1C3-FE4B-40B2-F9B1-6EB8378D3926}"/>
              </a:ext>
            </a:extLst>
          </p:cNvPr>
          <p:cNvSpPr txBox="1"/>
          <p:nvPr/>
        </p:nvSpPr>
        <p:spPr>
          <a:xfrm>
            <a:off x="376094" y="5794524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교과서 내용을 기계에 넣으면 음성으로 읽어주는 시스템을 상상했다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5B605D1-8047-839C-2B40-9A37BF9395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201F50-0583-6125-D9E0-0101D14E2EA3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56078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8473E6-F450-434E-71BB-EFB84633E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0123A42-CE85-696D-4C4C-B9E20487A455}"/>
              </a:ext>
            </a:extLst>
          </p:cNvPr>
          <p:cNvSpPr txBox="1"/>
          <p:nvPr/>
        </p:nvSpPr>
        <p:spPr>
          <a:xfrm>
            <a:off x="195118" y="5458643"/>
            <a:ext cx="8682181" cy="139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상상에 그쳤던 음성 읽기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맞춤형 학습 시스템 등이 오늘날 교실에서 디지털 기기와 인공지능 기술을 통해 현실화되었다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C13F863-2101-20E7-F3F5-CD0E660AA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B0FBAA-F7F8-F4DF-6C8F-5B50CF07F4B5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962C050F-6BDF-C01B-DAE9-4F3642E67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7" b="7697"/>
          <a:stretch/>
        </p:blipFill>
        <p:spPr>
          <a:xfrm>
            <a:off x="695802" y="1000606"/>
            <a:ext cx="7743158" cy="4381102"/>
          </a:xfrm>
          <a:prstGeom prst="roundRect">
            <a:avLst>
              <a:gd name="adj" fmla="val 3439"/>
            </a:avLst>
          </a:prstGeom>
        </p:spPr>
      </p:pic>
    </p:spTree>
    <p:extLst>
      <p:ext uri="{BB962C8B-B14F-4D97-AF65-F5344CB8AC3E}">
        <p14:creationId xmlns:p14="http://schemas.microsoft.com/office/powerpoint/2010/main" val="154776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A948FC-515D-AD44-6D5F-71DA132EA6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DC5E433-ECC9-D1AC-8521-399E80726AAE}"/>
              </a:ext>
            </a:extLst>
          </p:cNvPr>
          <p:cNvSpPr txBox="1"/>
          <p:nvPr/>
        </p:nvSpPr>
        <p:spPr>
          <a:xfrm>
            <a:off x="376094" y="5820593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인공지능 로봇이 대신 머리를 감겨주는 등 미용 서비스에도 인공지능 로봇이 활용되고 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B455126-8905-3A0E-03DF-14201354C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DB577C-7F4B-59C7-2C03-EFE297FD12D1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AE2C9D1-F7B2-C212-B63E-BEFA7AA6B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80" y="1000606"/>
            <a:ext cx="7625840" cy="4530520"/>
          </a:xfrm>
          <a:prstGeom prst="roundRect">
            <a:avLst>
              <a:gd name="adj" fmla="val 3439"/>
            </a:avLst>
          </a:prstGeom>
        </p:spPr>
      </p:pic>
    </p:spTree>
    <p:extLst>
      <p:ext uri="{BB962C8B-B14F-4D97-AF65-F5344CB8AC3E}">
        <p14:creationId xmlns:p14="http://schemas.microsoft.com/office/powerpoint/2010/main" val="2172419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DBA1DD-EB33-8F30-348F-65BF8CB6F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A248F5D-624B-0EF6-FBB6-7CCF600B4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" b="822"/>
          <a:stretch/>
        </p:blipFill>
        <p:spPr>
          <a:xfrm>
            <a:off x="376094" y="96341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3F3BA7-3EEF-A5A0-30C3-CCE77AEAA685}"/>
              </a:ext>
            </a:extLst>
          </p:cNvPr>
          <p:cNvSpPr txBox="1"/>
          <p:nvPr/>
        </p:nvSpPr>
        <p:spPr>
          <a:xfrm>
            <a:off x="376094" y="5794524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기계를 이용해 동물에게 먹이가 자동으로 배급되는 것을 상상했다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FF94EE3-3B4C-E7E1-1A32-FEE8F0A065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8C94A8-2941-A7FD-CF18-9718956D8476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26765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8D8F7A-61C8-963B-0223-D599D0CDE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77B1401-9C72-90C5-39EB-FCAA938EE5D1}"/>
              </a:ext>
            </a:extLst>
          </p:cNvPr>
          <p:cNvSpPr txBox="1"/>
          <p:nvPr/>
        </p:nvSpPr>
        <p:spPr>
          <a:xfrm>
            <a:off x="376094" y="6180895"/>
            <a:ext cx="8501206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모바일 앱과 연동되어 자동 급식 로봇을 제어하고 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10A7C94-E4BF-A2FD-476A-4CF0FAA35E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DF03C7-DCB4-28F4-39CD-42F34340D47D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FA0D698-2AF1-5B5C-6DDC-98A6FD148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4" b="6112"/>
          <a:stretch/>
        </p:blipFill>
        <p:spPr>
          <a:xfrm>
            <a:off x="1143000" y="1051755"/>
            <a:ext cx="6858000" cy="501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83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8DD055-8BD1-D9A3-4547-333A649E2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3F62404-D656-28A0-420C-0BFC6898B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" b="1770"/>
          <a:stretch/>
        </p:blipFill>
        <p:spPr>
          <a:xfrm>
            <a:off x="376094" y="115391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8E0323D-75A7-BC1C-CBC1-D8A9A6633F83}"/>
              </a:ext>
            </a:extLst>
          </p:cNvPr>
          <p:cNvSpPr txBox="1"/>
          <p:nvPr/>
        </p:nvSpPr>
        <p:spPr>
          <a:xfrm>
            <a:off x="376094" y="5985024"/>
            <a:ext cx="8382574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화상 회의를 하는 모습을 상상했다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DD1C6FD-C450-98E6-ECF0-A74282C928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D7607E-A7AA-61FD-6878-C6C07A1DE3B2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1251888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8C73DC-4185-FB5D-0552-965F51269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C3633B1-931B-C9E2-CE59-99069B06D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6" b="2676"/>
          <a:stretch/>
        </p:blipFill>
        <p:spPr>
          <a:xfrm>
            <a:off x="376094" y="1153911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1952E9-7398-C619-CEE8-11F013285F57}"/>
              </a:ext>
            </a:extLst>
          </p:cNvPr>
          <p:cNvSpPr txBox="1"/>
          <p:nvPr/>
        </p:nvSpPr>
        <p:spPr>
          <a:xfrm>
            <a:off x="376094" y="6011093"/>
            <a:ext cx="8382574" cy="5016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ctr" latinLnBrk="1">
              <a:lnSpc>
                <a:spcPts val="3500"/>
              </a:lnSpc>
            </a:pP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AI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가 기록 작성까지 하는 화상 회의를 하고 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A5D157D-6861-51D2-CA9B-68FC87123A3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87E426-CA32-9C18-9739-263CBD97093D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</p:spTree>
    <p:extLst>
      <p:ext uri="{BB962C8B-B14F-4D97-AF65-F5344CB8AC3E}">
        <p14:creationId xmlns:p14="http://schemas.microsoft.com/office/powerpoint/2010/main" val="3409641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551082-D2DB-BFE1-FEF5-811154203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52F217F-5813-36F7-1121-33617A95E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" b="2134"/>
          <a:stretch/>
        </p:blipFill>
        <p:spPr>
          <a:xfrm>
            <a:off x="376094" y="963411"/>
            <a:ext cx="8382574" cy="47428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C44FE5-6167-FD4D-E54E-291B4B3702F9}"/>
              </a:ext>
            </a:extLst>
          </p:cNvPr>
          <p:cNvSpPr txBox="1"/>
          <p:nvPr/>
        </p:nvSpPr>
        <p:spPr>
          <a:xfrm>
            <a:off x="376094" y="5794524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기계가 신체 치수를 측정해 옷을 만드는 과정을 상상했다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BA0C799-0162-2B4C-743A-2EA33BDDF9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D589E35-CF1A-1755-F271-3A74D481F418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2911463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BFE5E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E8F2B2-602C-2773-340B-EEB8948F5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4B4337C-DF5A-86C6-37D1-79B76AAA1215}"/>
              </a:ext>
            </a:extLst>
          </p:cNvPr>
          <p:cNvSpPr txBox="1"/>
          <p:nvPr/>
        </p:nvSpPr>
        <p:spPr>
          <a:xfrm>
            <a:off x="423719" y="5695120"/>
            <a:ext cx="8501206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자동 신체 치수 측정 앱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인공지능 디자이너가 활용되고 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5E025DF-0BD1-5DFA-C417-F8CCAA444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-9525"/>
            <a:ext cx="9144000" cy="951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2E9907-27BC-A7A1-085F-84F69836B730}"/>
              </a:ext>
            </a:extLst>
          </p:cNvPr>
          <p:cNvSpPr txBox="1"/>
          <p:nvPr/>
        </p:nvSpPr>
        <p:spPr>
          <a:xfrm>
            <a:off x="2697017" y="48790"/>
            <a:ext cx="3740728" cy="523220"/>
          </a:xfrm>
          <a:prstGeom prst="rect">
            <a:avLst/>
          </a:prstGeom>
          <a:solidFill>
            <a:srgbClr val="F296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현재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생활 속 로봇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10705CC-EAB5-1D27-403C-8D1D4598B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4" r="13101"/>
          <a:stretch/>
        </p:blipFill>
        <p:spPr>
          <a:xfrm>
            <a:off x="111246" y="1177117"/>
            <a:ext cx="5146554" cy="3573996"/>
          </a:xfrm>
          <a:prstGeom prst="roundRect">
            <a:avLst>
              <a:gd name="adj" fmla="val 6273"/>
            </a:avLst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78A6898B-AE96-8D66-A76D-D22E3FD22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2" r="16120"/>
          <a:stretch/>
        </p:blipFill>
        <p:spPr>
          <a:xfrm>
            <a:off x="5353049" y="2152650"/>
            <a:ext cx="3714096" cy="3255689"/>
          </a:xfrm>
          <a:prstGeom prst="roundRect">
            <a:avLst>
              <a:gd name="adj" fmla="val 5842"/>
            </a:avLst>
          </a:prstGeom>
        </p:spPr>
      </p:pic>
    </p:spTree>
    <p:extLst>
      <p:ext uri="{BB962C8B-B14F-4D97-AF65-F5344CB8AC3E}">
        <p14:creationId xmlns:p14="http://schemas.microsoft.com/office/powerpoint/2010/main" val="73444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>
                <a:lumMod val="95000"/>
              </a:schemeClr>
            </a:gs>
            <a:gs pos="0">
              <a:schemeClr val="accent1">
                <a:lumMod val="5000"/>
                <a:lumOff val="95000"/>
              </a:schemeClr>
            </a:gs>
            <a:gs pos="100000">
              <a:srgbClr val="D3DEF1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2D1033-EBE2-E58E-3EBC-45893B851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C233597-7A7E-8ADF-5551-6739C7DB41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" b="1749"/>
          <a:stretch/>
        </p:blipFill>
        <p:spPr>
          <a:xfrm>
            <a:off x="376094" y="1057557"/>
            <a:ext cx="8382574" cy="4742886"/>
          </a:xfrm>
          <a:prstGeom prst="roundRect">
            <a:avLst>
              <a:gd name="adj" fmla="val 3439"/>
            </a:avLst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40AEE85-F580-F8AB-E09F-0E8F68CD58BD}"/>
              </a:ext>
            </a:extLst>
          </p:cNvPr>
          <p:cNvSpPr txBox="1"/>
          <p:nvPr/>
        </p:nvSpPr>
        <p:spPr>
          <a:xfrm>
            <a:off x="376094" y="5860095"/>
            <a:ext cx="8382574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건설 현장에서 각종 기계들이 위험한 일들을 하고 있는 것을 상상했다</a:t>
            </a:r>
            <a: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CB402D1-4690-48AF-B1D8-C7731CF3AF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505"/>
          <a:stretch/>
        </p:blipFill>
        <p:spPr>
          <a:xfrm>
            <a:off x="18472" y="-46758"/>
            <a:ext cx="9097818" cy="10101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8B6989-9508-9C69-7396-1C67F65DBE56}"/>
              </a:ext>
            </a:extLst>
          </p:cNvPr>
          <p:cNvSpPr txBox="1"/>
          <p:nvPr/>
        </p:nvSpPr>
        <p:spPr>
          <a:xfrm>
            <a:off x="2697017" y="60087"/>
            <a:ext cx="3740728" cy="523220"/>
          </a:xfrm>
          <a:prstGeom prst="rect">
            <a:avLst/>
          </a:prstGeom>
          <a:solidFill>
            <a:srgbClr val="9ACF87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과거</a:t>
            </a:r>
            <a:r>
              <a:rPr lang="en-US" altLang="ko-KR" sz="2800" b="1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상상 속 로봇</a:t>
            </a:r>
          </a:p>
        </p:txBody>
      </p:sp>
    </p:spTree>
    <p:extLst>
      <p:ext uri="{BB962C8B-B14F-4D97-AF65-F5344CB8AC3E}">
        <p14:creationId xmlns:p14="http://schemas.microsoft.com/office/powerpoint/2010/main" val="18523437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</TotalTime>
  <Words>185</Words>
  <Application>Microsoft Office PowerPoint</Application>
  <PresentationFormat>화면 슬라이드 쇼(4:3)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6</cp:revision>
  <dcterms:created xsi:type="dcterms:W3CDTF">2024-12-18T08:11:48Z</dcterms:created>
  <dcterms:modified xsi:type="dcterms:W3CDTF">2026-01-19T01:41:55Z</dcterms:modified>
</cp:coreProperties>
</file>